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8" r:id="rId2"/>
    <p:sldId id="265" r:id="rId3"/>
    <p:sldId id="263" r:id="rId4"/>
    <p:sldId id="267" r:id="rId5"/>
    <p:sldId id="268" r:id="rId6"/>
    <p:sldId id="269" r:id="rId7"/>
    <p:sldId id="270" r:id="rId8"/>
    <p:sldId id="271" r:id="rId9"/>
    <p:sldId id="278" r:id="rId10"/>
    <p:sldId id="277" r:id="rId11"/>
    <p:sldId id="279" r:id="rId12"/>
    <p:sldId id="281" r:id="rId13"/>
    <p:sldId id="280" r:id="rId14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3883" autoAdjust="0"/>
  </p:normalViewPr>
  <p:slideViewPr>
    <p:cSldViewPr>
      <p:cViewPr varScale="1">
        <p:scale>
          <a:sx n="64" d="100"/>
          <a:sy n="64" d="100"/>
        </p:scale>
        <p:origin x="67" y="5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9D1CE9-3B2C-40E0-A99D-0D6874DBEDFF}" type="datetimeFigureOut">
              <a:rPr lang="fr-FR" smtClean="0"/>
              <a:t>26/11/2018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ECBE5A-17B8-40DF-89FF-3165B053D1B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225852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Cliquez pour modifier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27BE6-27D3-45FA-885D-70FD6188BDB1}" type="datetimeFigureOut">
              <a:rPr lang="fr-FR" smtClean="0"/>
              <a:t>26/11/2018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A475E-09A6-4BCE-B9B2-FCCE81C3A684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27BE6-27D3-45FA-885D-70FD6188BDB1}" type="datetimeFigureOut">
              <a:rPr lang="fr-FR" smtClean="0"/>
              <a:t>26/11/2018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A475E-09A6-4BCE-B9B2-FCCE81C3A684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27BE6-27D3-45FA-885D-70FD6188BDB1}" type="datetimeFigureOut">
              <a:rPr lang="fr-FR" smtClean="0"/>
              <a:t>26/11/2018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A475E-09A6-4BCE-B9B2-FCCE81C3A684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27BE6-27D3-45FA-885D-70FD6188BDB1}" type="datetimeFigureOut">
              <a:rPr lang="fr-FR" smtClean="0"/>
              <a:t>26/11/2018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A475E-09A6-4BCE-B9B2-FCCE81C3A684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27BE6-27D3-45FA-885D-70FD6188BDB1}" type="datetimeFigureOut">
              <a:rPr lang="fr-FR" smtClean="0"/>
              <a:t>26/11/2018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A475E-09A6-4BCE-B9B2-FCCE81C3A684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27BE6-27D3-45FA-885D-70FD6188BDB1}" type="datetimeFigureOut">
              <a:rPr lang="fr-FR" smtClean="0"/>
              <a:t>26/11/2018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A475E-09A6-4BCE-B9B2-FCCE81C3A684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27BE6-27D3-45FA-885D-70FD6188BDB1}" type="datetimeFigureOut">
              <a:rPr lang="fr-FR" smtClean="0"/>
              <a:t>26/11/2018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A475E-09A6-4BCE-B9B2-FCCE81C3A684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27BE6-27D3-45FA-885D-70FD6188BDB1}" type="datetimeFigureOut">
              <a:rPr lang="fr-FR" smtClean="0"/>
              <a:t>26/11/2018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A475E-09A6-4BCE-B9B2-FCCE81C3A684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27BE6-27D3-45FA-885D-70FD6188BDB1}" type="datetimeFigureOut">
              <a:rPr lang="fr-FR" smtClean="0"/>
              <a:t>26/11/2018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A475E-09A6-4BCE-B9B2-FCCE81C3A684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27BE6-27D3-45FA-885D-70FD6188BDB1}" type="datetimeFigureOut">
              <a:rPr lang="fr-FR" smtClean="0"/>
              <a:t>26/11/2018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A475E-09A6-4BCE-B9B2-FCCE81C3A684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27BE6-27D3-45FA-885D-70FD6188BDB1}" type="datetimeFigureOut">
              <a:rPr lang="fr-FR" smtClean="0"/>
              <a:t>26/11/2018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A475E-09A6-4BCE-B9B2-FCCE81C3A684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F27BE6-27D3-45FA-885D-70FD6188BDB1}" type="datetimeFigureOut">
              <a:rPr lang="fr-FR" smtClean="0"/>
              <a:t>26/11/2018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5A475E-09A6-4BCE-B9B2-FCCE81C3A684}" type="slidenum">
              <a:rPr lang="fr-FR" smtClean="0"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8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11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1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127.0.0.1/La-Cuisine-Du-Monde/" TargetMode="Externa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Image 20">
            <a:extLst>
              <a:ext uri="{FF2B5EF4-FFF2-40B4-BE49-F238E27FC236}">
                <a16:creationId xmlns:a16="http://schemas.microsoft.com/office/drawing/2014/main" id="{1A6F39CE-5AB0-473A-941E-FAC96620F2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33600" y="0"/>
            <a:ext cx="13716000" cy="6858000"/>
          </a:xfrm>
          <a:prstGeom prst="rect">
            <a:avLst/>
          </a:prstGeom>
        </p:spPr>
      </p:pic>
      <p:sp>
        <p:nvSpPr>
          <p:cNvPr id="22" name="ZoneTexte 21">
            <a:extLst>
              <a:ext uri="{FF2B5EF4-FFF2-40B4-BE49-F238E27FC236}">
                <a16:creationId xmlns:a16="http://schemas.microsoft.com/office/drawing/2014/main" id="{7D598E67-0282-4DB9-A7F7-C3379F6E2B31}"/>
              </a:ext>
            </a:extLst>
          </p:cNvPr>
          <p:cNvSpPr txBox="1"/>
          <p:nvPr/>
        </p:nvSpPr>
        <p:spPr>
          <a:xfrm>
            <a:off x="2514600" y="1143000"/>
            <a:ext cx="5791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5400" dirty="0">
                <a:solidFill>
                  <a:schemeClr val="bg1"/>
                </a:solidFill>
              </a:rPr>
              <a:t>Cuisine du monde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83548467-9B64-42E5-9157-8B0FD8D34F46}"/>
              </a:ext>
            </a:extLst>
          </p:cNvPr>
          <p:cNvSpPr txBox="1"/>
          <p:nvPr/>
        </p:nvSpPr>
        <p:spPr>
          <a:xfrm>
            <a:off x="6858000" y="5501904"/>
            <a:ext cx="2667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>
                <a:solidFill>
                  <a:schemeClr val="bg1"/>
                </a:solidFill>
              </a:rPr>
              <a:t>BOUCHIKHI Taha</a:t>
            </a:r>
          </a:p>
          <a:p>
            <a:r>
              <a:rPr lang="fr-FR" sz="1600" dirty="0">
                <a:solidFill>
                  <a:schemeClr val="bg1"/>
                </a:solidFill>
              </a:rPr>
              <a:t>LOEILLET Amaury</a:t>
            </a:r>
          </a:p>
          <a:p>
            <a:r>
              <a:rPr lang="fr-FR" sz="1600" dirty="0">
                <a:solidFill>
                  <a:schemeClr val="bg1"/>
                </a:solidFill>
              </a:rPr>
              <a:t>MARSAN Florian</a:t>
            </a:r>
          </a:p>
          <a:p>
            <a:r>
              <a:rPr lang="fr-FR" sz="1600" dirty="0">
                <a:solidFill>
                  <a:schemeClr val="bg1"/>
                </a:solidFill>
              </a:rPr>
              <a:t>MOLINARES </a:t>
            </a:r>
            <a:r>
              <a:rPr lang="fr-FR" sz="1600" dirty="0" err="1">
                <a:solidFill>
                  <a:schemeClr val="bg1"/>
                </a:solidFill>
              </a:rPr>
              <a:t>Diógenes</a:t>
            </a:r>
            <a:r>
              <a:rPr lang="fr-FR" sz="1600" dirty="0">
                <a:solidFill>
                  <a:schemeClr val="bg1"/>
                </a:solidFill>
              </a:rPr>
              <a:t> PERCHAPPE Marine</a:t>
            </a:r>
          </a:p>
        </p:txBody>
      </p:sp>
    </p:spTree>
    <p:extLst>
      <p:ext uri="{BB962C8B-B14F-4D97-AF65-F5344CB8AC3E}">
        <p14:creationId xmlns:p14="http://schemas.microsoft.com/office/powerpoint/2010/main" val="18495971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927F8A66-C528-48D9-9D29-DF9187B09E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752" y="3809999"/>
            <a:ext cx="2076216" cy="3114325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E32A6BCF-913C-447C-9D01-45514F7F7C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751" y="1132618"/>
            <a:ext cx="2076215" cy="2672356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FCC9B5B8-303C-4081-B90C-9A45E1BD12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3809999"/>
            <a:ext cx="2072054" cy="3114325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CA718709-8D5E-48EC-A9AD-8F5F197803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1127593"/>
            <a:ext cx="2072054" cy="267738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AAC6A50-71F0-448B-8EDE-B31C590753A6}"/>
              </a:ext>
            </a:extLst>
          </p:cNvPr>
          <p:cNvSpPr/>
          <p:nvPr/>
        </p:nvSpPr>
        <p:spPr>
          <a:xfrm>
            <a:off x="640373" y="-8033"/>
            <a:ext cx="7863254" cy="55399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30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Code</a:t>
            </a: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8AFEDB77-0F15-4F26-A030-A8470B7E713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21852" r="50000" b="8519"/>
          <a:stretch/>
        </p:blipFill>
        <p:spPr>
          <a:xfrm>
            <a:off x="1981200" y="2286000"/>
            <a:ext cx="4572000" cy="35814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2C50D10-1773-44EE-9FEE-36046C5389B5}"/>
              </a:ext>
            </a:extLst>
          </p:cNvPr>
          <p:cNvSpPr/>
          <p:nvPr/>
        </p:nvSpPr>
        <p:spPr>
          <a:xfrm>
            <a:off x="1991032" y="1518910"/>
            <a:ext cx="393194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fr-FR" sz="2000" dirty="0"/>
              <a:t>Inscription</a:t>
            </a:r>
          </a:p>
        </p:txBody>
      </p:sp>
    </p:spTree>
    <p:extLst>
      <p:ext uri="{BB962C8B-B14F-4D97-AF65-F5344CB8AC3E}">
        <p14:creationId xmlns:p14="http://schemas.microsoft.com/office/powerpoint/2010/main" val="40199514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927F8A66-C528-48D9-9D29-DF9187B09E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752" y="3809999"/>
            <a:ext cx="2076216" cy="3114325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E32A6BCF-913C-447C-9D01-45514F7F7C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751" y="1132618"/>
            <a:ext cx="2076215" cy="2672356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FCC9B5B8-303C-4081-B90C-9A45E1BD12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3809999"/>
            <a:ext cx="2072054" cy="3114325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CA718709-8D5E-48EC-A9AD-8F5F197803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1127593"/>
            <a:ext cx="2072054" cy="267738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AAC6A50-71F0-448B-8EDE-B31C590753A6}"/>
              </a:ext>
            </a:extLst>
          </p:cNvPr>
          <p:cNvSpPr/>
          <p:nvPr/>
        </p:nvSpPr>
        <p:spPr>
          <a:xfrm>
            <a:off x="640373" y="-51619"/>
            <a:ext cx="7863254" cy="55399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30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Code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2C50D10-1773-44EE-9FEE-36046C5389B5}"/>
              </a:ext>
            </a:extLst>
          </p:cNvPr>
          <p:cNvSpPr/>
          <p:nvPr/>
        </p:nvSpPr>
        <p:spPr>
          <a:xfrm>
            <a:off x="1991032" y="1518910"/>
            <a:ext cx="393194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fr-FR" sz="2000" dirty="0"/>
              <a:t>Formulaire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EF464DCE-000E-495A-8DF9-F3E44A6E147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20693" r="47660" b="9677"/>
          <a:stretch/>
        </p:blipFill>
        <p:spPr>
          <a:xfrm>
            <a:off x="2112812" y="2133600"/>
            <a:ext cx="4785946" cy="358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5798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927F8A66-C528-48D9-9D29-DF9187B09E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752" y="3809999"/>
            <a:ext cx="2076216" cy="3114325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E32A6BCF-913C-447C-9D01-45514F7F7C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751" y="1132618"/>
            <a:ext cx="2076215" cy="2672356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FCC9B5B8-303C-4081-B90C-9A45E1BD12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3809999"/>
            <a:ext cx="2072054" cy="3114325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CA718709-8D5E-48EC-A9AD-8F5F197803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1127593"/>
            <a:ext cx="2072054" cy="267738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AAC6A50-71F0-448B-8EDE-B31C590753A6}"/>
              </a:ext>
            </a:extLst>
          </p:cNvPr>
          <p:cNvSpPr/>
          <p:nvPr/>
        </p:nvSpPr>
        <p:spPr>
          <a:xfrm>
            <a:off x="551893" y="2329025"/>
            <a:ext cx="7863254" cy="110799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6600" b="1" cap="none" spc="0" dirty="0">
                <a:ln w="22225">
                  <a:solidFill>
                    <a:sysClr val="windowText" lastClr="000000"/>
                  </a:solidFill>
                  <a:prstDash val="solid"/>
                </a:ln>
                <a:solidFill>
                  <a:sysClr val="windowText" lastClr="000000"/>
                </a:solidFill>
                <a:effectLst/>
              </a:rPr>
              <a:t>Test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47F90B6-AC7D-4F59-B142-2BC669410513}"/>
              </a:ext>
            </a:extLst>
          </p:cNvPr>
          <p:cNvSpPr/>
          <p:nvPr/>
        </p:nvSpPr>
        <p:spPr>
          <a:xfrm>
            <a:off x="2438224" y="-67711"/>
            <a:ext cx="465351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Documentation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23F3D11-CECE-412A-929C-90BEBA9C1113}"/>
              </a:ext>
            </a:extLst>
          </p:cNvPr>
          <p:cNvSpPr/>
          <p:nvPr/>
        </p:nvSpPr>
        <p:spPr>
          <a:xfrm>
            <a:off x="3307057" y="3251511"/>
            <a:ext cx="393194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fr-FR" sz="2000" dirty="0"/>
              <a:t>Effectuer en réel</a:t>
            </a:r>
          </a:p>
        </p:txBody>
      </p:sp>
    </p:spTree>
    <p:extLst>
      <p:ext uri="{BB962C8B-B14F-4D97-AF65-F5344CB8AC3E}">
        <p14:creationId xmlns:p14="http://schemas.microsoft.com/office/powerpoint/2010/main" val="20047830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927F8A66-C528-48D9-9D29-DF9187B09E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752" y="3809999"/>
            <a:ext cx="2076216" cy="3114325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E32A6BCF-913C-447C-9D01-45514F7F7C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751" y="1132618"/>
            <a:ext cx="2076215" cy="2672356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FCC9B5B8-303C-4081-B90C-9A45E1BD12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3809999"/>
            <a:ext cx="2072054" cy="3114325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CA718709-8D5E-48EC-A9AD-8F5F197803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1127593"/>
            <a:ext cx="2072054" cy="267738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AAC6A50-71F0-448B-8EDE-B31C590753A6}"/>
              </a:ext>
            </a:extLst>
          </p:cNvPr>
          <p:cNvSpPr/>
          <p:nvPr/>
        </p:nvSpPr>
        <p:spPr>
          <a:xfrm>
            <a:off x="640372" y="578620"/>
            <a:ext cx="7863254" cy="55399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30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Manuscrite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AB8BE2-2B08-408F-B90D-B2BA8EFB4F8F}"/>
              </a:ext>
            </a:extLst>
          </p:cNvPr>
          <p:cNvSpPr/>
          <p:nvPr/>
        </p:nvSpPr>
        <p:spPr>
          <a:xfrm>
            <a:off x="2245241" y="-152400"/>
            <a:ext cx="465351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Documentation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63A2707-D0EF-458E-89EC-3A4B8A4B672D}"/>
              </a:ext>
            </a:extLst>
          </p:cNvPr>
          <p:cNvSpPr/>
          <p:nvPr/>
        </p:nvSpPr>
        <p:spPr>
          <a:xfrm>
            <a:off x="2245241" y="3158643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FR" b="1" dirty="0">
                <a:solidFill>
                  <a:srgbClr val="0070C0"/>
                </a:solidFill>
              </a:rPr>
              <a:t>C:\Users\Marine\Desktop\Cours L2\Génie Logiciel\04 - Projet\Projet20182019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27FC891-C5B7-4C0D-929D-B6453B0D600A}"/>
              </a:ext>
            </a:extLst>
          </p:cNvPr>
          <p:cNvSpPr/>
          <p:nvPr/>
        </p:nvSpPr>
        <p:spPr>
          <a:xfrm>
            <a:off x="1991032" y="1518910"/>
            <a:ext cx="393194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fr-FR" sz="2000" dirty="0"/>
              <a:t>Cahier des Charges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fr-FR" sz="2000" dirty="0"/>
              <a:t>Document d’installation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fr-FR" sz="2000" dirty="0"/>
              <a:t>Document d’utilisation</a:t>
            </a:r>
          </a:p>
        </p:txBody>
      </p:sp>
    </p:spTree>
    <p:extLst>
      <p:ext uri="{BB962C8B-B14F-4D97-AF65-F5344CB8AC3E}">
        <p14:creationId xmlns:p14="http://schemas.microsoft.com/office/powerpoint/2010/main" val="21225406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424F94B-BCB2-4C0F-AC64-EC74C853D226}"/>
              </a:ext>
            </a:extLst>
          </p:cNvPr>
          <p:cNvSpPr/>
          <p:nvPr/>
        </p:nvSpPr>
        <p:spPr>
          <a:xfrm>
            <a:off x="3728488" y="304800"/>
            <a:ext cx="143661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Plan</a:t>
            </a:r>
            <a:endParaRPr lang="fr-FR" sz="5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927F8A66-C528-48D9-9D29-DF9187B09E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752" y="3809999"/>
            <a:ext cx="2076216" cy="3114325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E32A6BCF-913C-447C-9D01-45514F7F7C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751" y="1132618"/>
            <a:ext cx="2076215" cy="2672356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FCC9B5B8-303C-4081-B90C-9A45E1BD12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3809999"/>
            <a:ext cx="2072054" cy="3114325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CA718709-8D5E-48EC-A9AD-8F5F197803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1127593"/>
            <a:ext cx="2072054" cy="267738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8BC1B75-09A4-4861-84F0-1D512F4212AB}"/>
              </a:ext>
            </a:extLst>
          </p:cNvPr>
          <p:cNvSpPr/>
          <p:nvPr/>
        </p:nvSpPr>
        <p:spPr>
          <a:xfrm>
            <a:off x="2362200" y="1752600"/>
            <a:ext cx="5181600" cy="338554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1028700" indent="-1028700">
              <a:buAutoNum type="romanUcPeriod"/>
            </a:pPr>
            <a:r>
              <a:rPr lang="fr-FR" sz="40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Maquette</a:t>
            </a:r>
          </a:p>
          <a:p>
            <a:pPr marL="1028700" indent="-1028700">
              <a:buAutoNum type="romanUcPeriod"/>
            </a:pPr>
            <a:r>
              <a:rPr lang="fr-FR" sz="40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Avancement</a:t>
            </a:r>
          </a:p>
          <a:p>
            <a:pPr marL="1028700" indent="-1028700">
              <a:buAutoNum type="romanUcPeriod"/>
            </a:pPr>
            <a:r>
              <a:rPr lang="fr-FR" sz="40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Documentation</a:t>
            </a:r>
          </a:p>
          <a:p>
            <a:pPr marL="1028700" indent="-1028700">
              <a:buAutoNum type="romanUcPeriod"/>
            </a:pPr>
            <a:r>
              <a:rPr lang="fr-FR" sz="40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Tests</a:t>
            </a:r>
            <a:br>
              <a:rPr lang="fr-FR" sz="5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</a:br>
            <a:endParaRPr lang="fr-FR" sz="54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085125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424F94B-BCB2-4C0F-AC64-EC74C853D226}"/>
              </a:ext>
            </a:extLst>
          </p:cNvPr>
          <p:cNvSpPr/>
          <p:nvPr/>
        </p:nvSpPr>
        <p:spPr>
          <a:xfrm>
            <a:off x="2994911" y="-152400"/>
            <a:ext cx="303108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Maquette</a:t>
            </a:r>
            <a:endParaRPr lang="fr-FR" sz="5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927F8A66-C528-48D9-9D29-DF9187B09E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752" y="3809999"/>
            <a:ext cx="2076216" cy="3114325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E32A6BCF-913C-447C-9D01-45514F7F7C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751" y="1132618"/>
            <a:ext cx="2076215" cy="2672356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FCC9B5B8-303C-4081-B90C-9A45E1BD12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3809999"/>
            <a:ext cx="2072054" cy="3114325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CA718709-8D5E-48EC-A9AD-8F5F197803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1127593"/>
            <a:ext cx="2072054" cy="2677381"/>
          </a:xfrm>
          <a:prstGeom prst="rect">
            <a:avLst/>
          </a:prstGeom>
        </p:spPr>
      </p:pic>
      <p:pic>
        <p:nvPicPr>
          <p:cNvPr id="2" name="Image 1">
            <a:extLst>
              <a:ext uri="{FF2B5EF4-FFF2-40B4-BE49-F238E27FC236}">
                <a16:creationId xmlns:a16="http://schemas.microsoft.com/office/drawing/2014/main" id="{5E133349-5913-4043-8DF2-AA336C6445A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6667" t="17888" r="16666" b="7037"/>
          <a:stretch/>
        </p:blipFill>
        <p:spPr>
          <a:xfrm>
            <a:off x="2872154" y="1447800"/>
            <a:ext cx="3276600" cy="51889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CBF404C-6541-4BBD-93A3-28F1F32DDA6F}"/>
              </a:ext>
            </a:extLst>
          </p:cNvPr>
          <p:cNvSpPr/>
          <p:nvPr/>
        </p:nvSpPr>
        <p:spPr>
          <a:xfrm>
            <a:off x="2591400" y="555367"/>
            <a:ext cx="3838108" cy="55399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30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Page d’accueil</a:t>
            </a:r>
          </a:p>
        </p:txBody>
      </p:sp>
    </p:spTree>
    <p:extLst>
      <p:ext uri="{BB962C8B-B14F-4D97-AF65-F5344CB8AC3E}">
        <p14:creationId xmlns:p14="http://schemas.microsoft.com/office/powerpoint/2010/main" val="6728328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927F8A66-C528-48D9-9D29-DF9187B09E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752" y="3809999"/>
            <a:ext cx="2076216" cy="3114325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E32A6BCF-913C-447C-9D01-45514F7F7C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751" y="1132618"/>
            <a:ext cx="2076215" cy="2672356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FCC9B5B8-303C-4081-B90C-9A45E1BD12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3809999"/>
            <a:ext cx="2072054" cy="3114325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CA718709-8D5E-48EC-A9AD-8F5F197803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1127593"/>
            <a:ext cx="2072054" cy="2677381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5CB48AA7-78B2-4011-8318-9C2A0202D2C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0187" t="18136" r="20660" b="7893"/>
          <a:stretch/>
        </p:blipFill>
        <p:spPr>
          <a:xfrm>
            <a:off x="2133599" y="1371600"/>
            <a:ext cx="2209801" cy="4800600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D27AB2A9-08D9-46C4-925A-E42B5DBF705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56229" t="18383" r="16963" b="7037"/>
          <a:stretch/>
        </p:blipFill>
        <p:spPr>
          <a:xfrm>
            <a:off x="4558991" y="1371600"/>
            <a:ext cx="2451410" cy="383601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C90789A-87AF-4A5F-B8BC-C270FAF20E4C}"/>
              </a:ext>
            </a:extLst>
          </p:cNvPr>
          <p:cNvSpPr/>
          <p:nvPr/>
        </p:nvSpPr>
        <p:spPr>
          <a:xfrm>
            <a:off x="2094977" y="-28433"/>
            <a:ext cx="4954045" cy="55399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30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Page de recette &amp; Inscription</a:t>
            </a:r>
          </a:p>
        </p:txBody>
      </p:sp>
    </p:spTree>
    <p:extLst>
      <p:ext uri="{BB962C8B-B14F-4D97-AF65-F5344CB8AC3E}">
        <p14:creationId xmlns:p14="http://schemas.microsoft.com/office/powerpoint/2010/main" val="4738342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927F8A66-C528-48D9-9D29-DF9187B09E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752" y="3809999"/>
            <a:ext cx="2076216" cy="3114325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E32A6BCF-913C-447C-9D01-45514F7F7C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751" y="1132618"/>
            <a:ext cx="2076215" cy="2672356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FCC9B5B8-303C-4081-B90C-9A45E1BD12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3809999"/>
            <a:ext cx="2072054" cy="3114325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CA718709-8D5E-48EC-A9AD-8F5F197803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1127593"/>
            <a:ext cx="2072054" cy="267738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AAC6A50-71F0-448B-8EDE-B31C590753A6}"/>
              </a:ext>
            </a:extLst>
          </p:cNvPr>
          <p:cNvSpPr/>
          <p:nvPr/>
        </p:nvSpPr>
        <p:spPr>
          <a:xfrm>
            <a:off x="2591399" y="0"/>
            <a:ext cx="3838108" cy="55399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30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Page nouvelle recette</a:t>
            </a: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CBFE7AB1-8438-4BFB-8484-65D492B2A55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8333" t="17378" r="61667" b="5354"/>
          <a:stretch/>
        </p:blipFill>
        <p:spPr>
          <a:xfrm>
            <a:off x="3209244" y="685800"/>
            <a:ext cx="2725512" cy="5923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08045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927F8A66-C528-48D9-9D29-DF9187B09E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752" y="3809999"/>
            <a:ext cx="2076216" cy="3114325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E32A6BCF-913C-447C-9D01-45514F7F7C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751" y="1132618"/>
            <a:ext cx="2076215" cy="2672356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FCC9B5B8-303C-4081-B90C-9A45E1BD12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3809999"/>
            <a:ext cx="2072054" cy="3114325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CA718709-8D5E-48EC-A9AD-8F5F197803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1127593"/>
            <a:ext cx="2072054" cy="267738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AAC6A50-71F0-448B-8EDE-B31C590753A6}"/>
              </a:ext>
            </a:extLst>
          </p:cNvPr>
          <p:cNvSpPr/>
          <p:nvPr/>
        </p:nvSpPr>
        <p:spPr>
          <a:xfrm>
            <a:off x="2591398" y="0"/>
            <a:ext cx="4647601" cy="55399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30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Connexion &amp; Mes Recettes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CBADE51C-4066-4A5D-82DF-845A973BD5D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8333" t="18512" r="61667" b="37630"/>
          <a:stretch/>
        </p:blipFill>
        <p:spPr>
          <a:xfrm>
            <a:off x="1966424" y="2144576"/>
            <a:ext cx="2421710" cy="2987208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9C2D87A6-A0AC-46D0-BBF3-1720A64C43C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4678" t="23333" r="58333" b="16118"/>
          <a:stretch/>
        </p:blipFill>
        <p:spPr>
          <a:xfrm>
            <a:off x="4572000" y="2144576"/>
            <a:ext cx="2605576" cy="3288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4315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927F8A66-C528-48D9-9D29-DF9187B09E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752" y="3809999"/>
            <a:ext cx="2076216" cy="3114325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E32A6BCF-913C-447C-9D01-45514F7F7C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751" y="1132618"/>
            <a:ext cx="2076215" cy="2672356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FCC9B5B8-303C-4081-B90C-9A45E1BD12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3809999"/>
            <a:ext cx="2072054" cy="3114325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CA718709-8D5E-48EC-A9AD-8F5F197803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1127593"/>
            <a:ext cx="2072054" cy="267738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AAC6A50-71F0-448B-8EDE-B31C590753A6}"/>
              </a:ext>
            </a:extLst>
          </p:cNvPr>
          <p:cNvSpPr/>
          <p:nvPr/>
        </p:nvSpPr>
        <p:spPr>
          <a:xfrm>
            <a:off x="833356" y="0"/>
            <a:ext cx="7863254" cy="55399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30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Modification information &amp; Commentaire</a:t>
            </a: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4B6877E4-FD7F-45B3-8B6C-81F52C02AE8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4007" t="18889" r="57500" b="5354"/>
          <a:stretch/>
        </p:blipFill>
        <p:spPr>
          <a:xfrm>
            <a:off x="1914832" y="1681591"/>
            <a:ext cx="2354058" cy="3520607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20D72196-2041-4535-9BFD-79B3852A22B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4517" t="23461" r="57909" b="43010"/>
          <a:stretch/>
        </p:blipFill>
        <p:spPr>
          <a:xfrm>
            <a:off x="4478257" y="1703714"/>
            <a:ext cx="2605454" cy="1782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1135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927F8A66-C528-48D9-9D29-DF9187B09E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752" y="3809999"/>
            <a:ext cx="2076216" cy="3114325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E32A6BCF-913C-447C-9D01-45514F7F7C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751" y="1132618"/>
            <a:ext cx="2076215" cy="2672356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FCC9B5B8-303C-4081-B90C-9A45E1BD12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3809999"/>
            <a:ext cx="2072054" cy="3114325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CA718709-8D5E-48EC-A9AD-8F5F197803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1127593"/>
            <a:ext cx="2072054" cy="267738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EAB8BE2-2B08-408F-B90D-B2BA8EFB4F8F}"/>
              </a:ext>
            </a:extLst>
          </p:cNvPr>
          <p:cNvSpPr/>
          <p:nvPr/>
        </p:nvSpPr>
        <p:spPr>
          <a:xfrm>
            <a:off x="2685810" y="-152400"/>
            <a:ext cx="377237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Avancement</a:t>
            </a:r>
            <a:endParaRPr lang="fr-FR" sz="5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CB1BF17-4BE4-438E-8AD6-0C5F8877C86C}"/>
              </a:ext>
            </a:extLst>
          </p:cNvPr>
          <p:cNvSpPr/>
          <p:nvPr/>
        </p:nvSpPr>
        <p:spPr>
          <a:xfrm>
            <a:off x="2362200" y="3059668"/>
            <a:ext cx="39671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hlinkClick r:id="rId6"/>
              </a:rPr>
              <a:t>http://127.0.0.1/La-Cuisine-Du-Monde/</a:t>
            </a:r>
            <a:r>
              <a:rPr lang="fr-FR" dirty="0"/>
              <a:t>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B491F90-3EFD-431C-BB40-6E07EAAF4A8B}"/>
              </a:ext>
            </a:extLst>
          </p:cNvPr>
          <p:cNvSpPr/>
          <p:nvPr/>
        </p:nvSpPr>
        <p:spPr>
          <a:xfrm>
            <a:off x="1991032" y="1518910"/>
            <a:ext cx="393194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fr-FR" sz="2000" dirty="0"/>
              <a:t>Lien vers le site</a:t>
            </a:r>
          </a:p>
        </p:txBody>
      </p:sp>
    </p:spTree>
    <p:extLst>
      <p:ext uri="{BB962C8B-B14F-4D97-AF65-F5344CB8AC3E}">
        <p14:creationId xmlns:p14="http://schemas.microsoft.com/office/powerpoint/2010/main" val="10888747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927F8A66-C528-48D9-9D29-DF9187B09E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752" y="3809999"/>
            <a:ext cx="2076216" cy="3114325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E32A6BCF-913C-447C-9D01-45514F7F7C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751" y="1132618"/>
            <a:ext cx="2076215" cy="2672356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FCC9B5B8-303C-4081-B90C-9A45E1BD12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3809999"/>
            <a:ext cx="2072054" cy="3114325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CA718709-8D5E-48EC-A9AD-8F5F197803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1127593"/>
            <a:ext cx="2072054" cy="267738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AAC6A50-71F0-448B-8EDE-B31C590753A6}"/>
              </a:ext>
            </a:extLst>
          </p:cNvPr>
          <p:cNvSpPr/>
          <p:nvPr/>
        </p:nvSpPr>
        <p:spPr>
          <a:xfrm>
            <a:off x="640372" y="578620"/>
            <a:ext cx="7863254" cy="55399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30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Code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AB8BE2-2B08-408F-B90D-B2BA8EFB4F8F}"/>
              </a:ext>
            </a:extLst>
          </p:cNvPr>
          <p:cNvSpPr/>
          <p:nvPr/>
        </p:nvSpPr>
        <p:spPr>
          <a:xfrm>
            <a:off x="2245240" y="-152400"/>
            <a:ext cx="465351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Documentation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2C50D10-1773-44EE-9FEE-36046C5389B5}"/>
              </a:ext>
            </a:extLst>
          </p:cNvPr>
          <p:cNvSpPr/>
          <p:nvPr/>
        </p:nvSpPr>
        <p:spPr>
          <a:xfrm>
            <a:off x="1991032" y="1518910"/>
            <a:ext cx="393194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fr-FR" sz="2000" dirty="0"/>
              <a:t>Accès Base De Données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63FA82A1-4546-4732-A429-657CC6016F0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26296" r="55000" b="10000"/>
          <a:stretch/>
        </p:blipFill>
        <p:spPr>
          <a:xfrm>
            <a:off x="2245240" y="2436786"/>
            <a:ext cx="4114800" cy="327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760087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619</TotalTime>
  <Words>91</Words>
  <Application>Microsoft Office PowerPoint</Application>
  <PresentationFormat>Affichage à l'écran (4:3)</PresentationFormat>
  <Paragraphs>35</Paragraphs>
  <Slides>13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17" baseType="lpstr">
      <vt:lpstr>Arial</vt:lpstr>
      <vt:lpstr>Calibri</vt:lpstr>
      <vt:lpstr>Wingdings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Diapositive 1</dc:title>
  <dc:creator>X1 Carbon</dc:creator>
  <cp:lastModifiedBy>Marine PERCHAPPE</cp:lastModifiedBy>
  <cp:revision>46</cp:revision>
  <dcterms:created xsi:type="dcterms:W3CDTF">2018-10-18T12:33:34Z</dcterms:created>
  <dcterms:modified xsi:type="dcterms:W3CDTF">2018-11-26T11:45:58Z</dcterms:modified>
</cp:coreProperties>
</file>